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4a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ínea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" name="Autor y fecha"/>
          <p:cNvSpPr txBox="1"/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775969">
              <a:lnSpc>
                <a:spcPct val="100000"/>
              </a:lnSpc>
              <a:tabLst/>
              <a:defRPr b="1" cap="all" spc="157" sz="2632">
                <a:solidFill>
                  <a:schemeClr val="accent4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Autor y fecha </a:t>
            </a:r>
          </a:p>
        </p:txBody>
      </p:sp>
      <p:sp>
        <p:nvSpPr>
          <p:cNvPr id="14" name="Línea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" name="Título de presentación"/>
          <p:cNvSpPr txBox="1"/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16" name="Nivel de texto 1…"/>
          <p:cNvSpPr txBox="1"/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ólo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Línea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9" name="Línea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0" name="Título de diapositiva"/>
          <p:cNvSpPr txBox="1"/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Título de diapositiva </a:t>
            </a:r>
          </a:p>
        </p:txBody>
      </p:sp>
      <p:sp>
        <p:nvSpPr>
          <p:cNvPr id="1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ítulo de agend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129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Temas de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claració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ínea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8" name="Línea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9" name="Nivel de texto 1…"/>
          <p:cNvSpPr txBox="1"/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ato (grande)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Nivel de texto 1…"/>
          <p:cNvSpPr txBox="1"/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8" name="Información del dato"/>
          <p:cNvSpPr txBox="1"/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00735">
              <a:lnSpc>
                <a:spcPct val="80000"/>
              </a:lnSpc>
              <a:tabLst/>
              <a:defRPr spc="-53" sz="5335">
                <a:solidFill>
                  <a:schemeClr val="accent1"/>
                </a:solidFill>
              </a:defRPr>
            </a:lvl1pPr>
          </a:lstStyle>
          <a:p>
            <a:pPr/>
            <a:r>
              <a:t>Información del dato</a:t>
            </a:r>
          </a:p>
        </p:txBody>
      </p:sp>
      <p:sp>
        <p:nvSpPr>
          <p:cNvPr id="149" name="Línea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0" name="Línea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ínea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9" name="Línea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60" name="Atribución"/>
          <p:cNvSpPr txBox="1"/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00735">
              <a:lnSpc>
                <a:spcPct val="80000"/>
              </a:lnSpc>
              <a:tabLst/>
              <a:defRPr spc="-53" sz="5335">
                <a:solidFill>
                  <a:schemeClr val="accent1"/>
                </a:solidFill>
              </a:defRPr>
            </a:lvl1pPr>
          </a:lstStyle>
          <a:p>
            <a:pPr/>
            <a:r>
              <a:t>Atribución</a:t>
            </a:r>
          </a:p>
        </p:txBody>
      </p:sp>
      <p:sp>
        <p:nvSpPr>
          <p:cNvPr id="161" name="Nivel de texto 1…"/>
          <p:cNvSpPr txBox="1"/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38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4953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9525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14097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“Frase celebre”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fo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lamenco rosa con la nariz en el agua"/>
          <p:cNvSpPr/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0" name="Iguana negra con su cría en la espalda"/>
          <p:cNvSpPr/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1" name="Piquero patiazul sobre la arena"/>
          <p:cNvSpPr/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ortuga marina nadando bajo el agua"/>
          <p:cNvSpPr/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 bl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ortuga marina nadando bajo el agua"/>
          <p:cNvSpPr/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Autor y fecha"/>
          <p:cNvSpPr txBox="1"/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775969">
              <a:lnSpc>
                <a:spcPct val="100000"/>
              </a:lnSpc>
              <a:tabLst/>
              <a:defRPr b="1" cap="all" spc="157" sz="2632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26" name="Nivel de texto 1…"/>
          <p:cNvSpPr txBox="1"/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Línea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8" name="Línea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9" name="Título de presentación"/>
          <p:cNvSpPr txBox="1"/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30" name="Número de diapositiva"/>
          <p:cNvSpPr txBox="1"/>
          <p:nvPr>
            <p:ph type="sldNum" sz="quarter" idx="2"/>
          </p:nvPr>
        </p:nvSpPr>
        <p:spPr>
          <a:xfrm>
            <a:off x="23347578" y="12795546"/>
            <a:ext cx="455677" cy="584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y foto alternativ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ortuga marina nadando bajo el agua junto a un banco de peces"/>
          <p:cNvSpPr/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Línea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39" name="Línea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0" name="Autor y fecha"/>
          <p:cNvSpPr txBox="1"/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775969">
              <a:lnSpc>
                <a:spcPct val="100000"/>
              </a:lnSpc>
              <a:tabLst/>
              <a:defRPr b="1" cap="all" spc="157" sz="2632">
                <a:solidFill>
                  <a:schemeClr val="accent1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41" name="Título de diapositiva"/>
          <p:cNvSpPr txBox="1"/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4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y viñeta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ínea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0" name="Línea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1" name="Autor y fecha"/>
          <p:cNvSpPr txBox="1"/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775969">
              <a:lnSpc>
                <a:spcPct val="100000"/>
              </a:lnSpc>
              <a:tabLst/>
              <a:defRPr b="1" cap="all" spc="157" sz="2632">
                <a:solidFill>
                  <a:schemeClr val="accent1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52" name="Nivel de texto 1…"/>
          <p:cNvSpPr txBox="1"/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Título de diapositiva"/>
          <p:cNvSpPr txBox="1"/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54" name="Número de diapositiva"/>
          <p:cNvSpPr txBox="1"/>
          <p:nvPr>
            <p:ph type="sldNum" sz="quarter" idx="2"/>
          </p:nvPr>
        </p:nvSpPr>
        <p:spPr>
          <a:xfrm>
            <a:off x="23352201" y="12798043"/>
            <a:ext cx="455677" cy="584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iñeta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ínea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2" name="Línea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3" name="Nivel de texto 1…"/>
          <p:cNvSpPr txBox="1"/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, viñetas y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ubtítulo de diapositiva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00735">
              <a:lnSpc>
                <a:spcPct val="80000"/>
              </a:lnSpc>
              <a:tabLst/>
              <a:defRPr spc="-77" sz="776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72" name="Piquero patiazul sobre la arena"/>
          <p:cNvSpPr/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Línea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4" name="Línea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5" name="Título de diapositiva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Título de diapositiva </a:t>
            </a:r>
          </a:p>
        </p:txBody>
      </p:sp>
      <p:sp>
        <p:nvSpPr>
          <p:cNvPr id="76" name="Nivel de texto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, viñetas, y video en vivo (pequeño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ubtítulo de diapositiva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00735">
              <a:lnSpc>
                <a:spcPct val="80000"/>
              </a:lnSpc>
              <a:tabLst/>
              <a:defRPr spc="-77" sz="776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85" name="Línea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6" name="Línea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7" name="Título de diapositiva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Título de diapositiva </a:t>
            </a:r>
          </a:p>
        </p:txBody>
      </p:sp>
      <p:sp>
        <p:nvSpPr>
          <p:cNvPr id="88" name="Nivel de texto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, viñetas, y video en vivo (grande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ubtítulo de diapositiva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00735">
              <a:lnSpc>
                <a:spcPct val="80000"/>
              </a:lnSpc>
              <a:tabLst/>
              <a:defRPr spc="-77" sz="776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97" name="Línea"/>
          <p:cNvSpPr/>
          <p:nvPr/>
        </p:nvSpPr>
        <p:spPr>
          <a:xfrm>
            <a:off x="12196142" y="12192000"/>
            <a:ext cx="11552858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8" name="Línea"/>
          <p:cNvSpPr/>
          <p:nvPr/>
        </p:nvSpPr>
        <p:spPr>
          <a:xfrm>
            <a:off x="12192000" y="692907"/>
            <a:ext cx="11561143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9" name="Título de diapositiva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Título de diapositiva </a:t>
            </a:r>
          </a:p>
        </p:txBody>
      </p:sp>
      <p:sp>
        <p:nvSpPr>
          <p:cNvPr id="100" name="Nivel de texto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ción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ínea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09" name="Línea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0" name="Título de sección"/>
          <p:cNvSpPr txBox="1"/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agenda"/>
          <p:cNvSpPr txBox="1"/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de agenda</a:t>
            </a:r>
          </a:p>
        </p:txBody>
      </p:sp>
      <p:sp>
        <p:nvSpPr>
          <p:cNvPr id="3" name="Línea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" name="Nivel de texto 1…"/>
          <p:cNvSpPr txBox="1"/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Temas de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Número de diapositiva"/>
          <p:cNvSpPr txBox="1"/>
          <p:nvPr>
            <p:ph type="sldNum" sz="quarter" idx="2"/>
          </p:nvPr>
        </p:nvSpPr>
        <p:spPr>
          <a:xfrm>
            <a:off x="23347578" y="12798043"/>
            <a:ext cx="455677" cy="58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pc="2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3" Type="http://schemas.microsoft.com/office/2007/relationships/media" Target="../media/media1.m4a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lberto E Marichal fonseca y Dalia castro val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Alberto E Marichal fonseca y Dalia castro valdes</a:t>
            </a:r>
          </a:p>
        </p:txBody>
      </p:sp>
      <p:sp>
        <p:nvSpPr>
          <p:cNvPr id="197" name="La Pesca en Cub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Pesca en Cuba</a:t>
            </a:r>
          </a:p>
        </p:txBody>
      </p:sp>
      <p:sp>
        <p:nvSpPr>
          <p:cNvPr id="198" name="Subtítulo de presentación"/>
          <p:cNvSpPr txBox="1"/>
          <p:nvPr>
            <p:ph type="subTitle" sz="quarter" idx="1"/>
          </p:nvPr>
        </p:nvSpPr>
        <p:spPr>
          <a:xfrm>
            <a:off x="218927" y="2124281"/>
            <a:ext cx="23235148" cy="2324101"/>
          </a:xfrm>
          <a:prstGeom prst="rect">
            <a:avLst/>
          </a:prstGeom>
          <a:ln w="63500">
            <a:solidFill>
              <a:srgbClr val="000000">
                <a:alpha val="0"/>
              </a:srgbClr>
            </a:solidFill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B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Captura de pantalla 2024-09-08 a la(s) 9.25.55 p. m..png" descr="Captura de pantalla 2024-09-08 a la(s) 9.25.55 p. 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4226" y="-1880705"/>
            <a:ext cx="14404828" cy="8345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Captura de pantalla 2024-09-08 a la(s) 9.28.10 p. m..png" descr="Captura de pantalla 2024-09-08 a la(s) 9.28.10 p. m.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726" y="6500956"/>
            <a:ext cx="21882101" cy="726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B0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AUDIO-2024-08-21-21-32-12.m4a" descr="AUDIO-2024-08-21-21-32-12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431421" y="11648833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Captura de pantalla 2024-09-08 a la(s) 9.36.50 p. m..png" descr="Captura de pantalla 2024-09-08 a la(s) 9.36.50 p. m.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6113" y="791354"/>
            <a:ext cx="21894801" cy="1065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96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Copia de plot.jpg" descr="Copia de pl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95" y="770906"/>
            <a:ext cx="25009177" cy="12504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889253" y="-579067"/>
            <a:ext cx="12944755" cy="9376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Marketing performance overview (08_01_2024 - 09_02_2024).tiff" descr="Marketing performance overview (08_01_2024 - 09_02_2024)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81" y="507196"/>
            <a:ext cx="8101293" cy="6731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58614" y="6280034"/>
            <a:ext cx="10806583" cy="751473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otal: 75"/>
          <p:cNvSpPr txBox="1"/>
          <p:nvPr/>
        </p:nvSpPr>
        <p:spPr>
          <a:xfrm>
            <a:off x="2077758" y="8051302"/>
            <a:ext cx="2879197" cy="216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58" sz="5900"/>
            </a:lvl1pPr>
          </a:lstStyle>
          <a:p>
            <a:pPr/>
            <a:r>
              <a:t>Total: 75</a:t>
            </a:r>
          </a:p>
        </p:txBody>
      </p:sp>
      <p:sp>
        <p:nvSpPr>
          <p:cNvPr id="206" name="únicos: 58"/>
          <p:cNvSpPr txBox="1"/>
          <p:nvPr/>
        </p:nvSpPr>
        <p:spPr>
          <a:xfrm>
            <a:off x="1769410" y="10327392"/>
            <a:ext cx="3495892" cy="98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58" sz="5900"/>
            </a:lvl1pPr>
          </a:lstStyle>
          <a:p>
            <a:pPr/>
            <a:r>
              <a:t>únicos: 58</a:t>
            </a:r>
          </a:p>
        </p:txBody>
      </p:sp>
      <p:sp>
        <p:nvSpPr>
          <p:cNvPr id="207" name="Bounce rate: 47.56%"/>
          <p:cNvSpPr txBox="1"/>
          <p:nvPr/>
        </p:nvSpPr>
        <p:spPr>
          <a:xfrm>
            <a:off x="836390" y="11982549"/>
            <a:ext cx="7092532" cy="98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58" sz="5900"/>
            </a:lvl1pPr>
          </a:lstStyle>
          <a:p>
            <a:pPr/>
            <a:r>
              <a:t>Bounce rate: 47.56%</a:t>
            </a:r>
          </a:p>
        </p:txBody>
      </p:sp>
      <p:sp>
        <p:nvSpPr>
          <p:cNvPr id="208" name="Piwik.pro"/>
          <p:cNvSpPr txBox="1"/>
          <p:nvPr/>
        </p:nvSpPr>
        <p:spPr>
          <a:xfrm>
            <a:off x="21171169" y="-53063"/>
            <a:ext cx="3192019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59" sz="6000"/>
            </a:lvl1pPr>
          </a:lstStyle>
          <a:p>
            <a:pPr/>
            <a:r>
              <a:t>Piwik.pro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Copia de Captura de pantalla 2024-09-06 a la(s) 6.54.19 p. m..png" descr="Copia de Captura de pantalla 2024-09-06 a la(s) 6.54.19 p. 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143" y="149322"/>
            <a:ext cx="20283619" cy="13417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Copia de IMG_0281.PNG" descr="Copia de IMG_028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43" y="731700"/>
            <a:ext cx="15789618" cy="5263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Copia de IMG_0507.PNG" descr="Copia de IMG_05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9588" y="6777080"/>
            <a:ext cx="17002754" cy="5768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00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Captura de pantalla 2024-09-08 a la(s) 12.59.24 a. m..png" descr="Captura de pantalla 2024-09-08 a la(s) 12.59.24 a. 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316" y="24851"/>
            <a:ext cx="24434632" cy="12655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705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Captura de pantalla 2024-09-08 a la(s) 8.49.13 p. m..png" descr="Captura de pantalla 2024-09-08 a la(s) 8.49.13 p. 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49" y="377179"/>
            <a:ext cx="23304501" cy="1158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D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Captura de pantalla 2024-09-08 a la(s) 8.47.38 p. m..png" descr="Captura de pantalla 2024-09-08 a la(s) 8.47.38 p. 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232" y="441741"/>
            <a:ext cx="24426464" cy="9351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A04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Captura de pantalla 2024-09-08 a la(s) 8.58.58 p. m..png" descr="Captura de pantalla 2024-09-08 a la(s) 8.58.58 p. 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419" y="76397"/>
            <a:ext cx="23893162" cy="13563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00003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80000"/>
          </a:lnSpc>
          <a:spcBef>
            <a:spcPts val="3600"/>
          </a:spcBef>
          <a:spcAft>
            <a:spcPts val="0"/>
          </a:spcAft>
          <a:buClrTx/>
          <a:buSzTx/>
          <a:buFontTx/>
          <a:buNone/>
          <a:tabLst/>
          <a:defRPr b="0" baseline="0" cap="none" i="0" spc="-42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80000"/>
          </a:lnSpc>
          <a:spcBef>
            <a:spcPts val="3600"/>
          </a:spcBef>
          <a:spcAft>
            <a:spcPts val="0"/>
          </a:spcAft>
          <a:buClrTx/>
          <a:buSzTx/>
          <a:buFontTx/>
          <a:buNone/>
          <a:tabLst/>
          <a:defRPr b="0" baseline="0" cap="none" i="0" spc="-42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